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sldIdLst>
    <p:sldId id="256" r:id="rId5"/>
    <p:sldId id="257" r:id="rId6"/>
    <p:sldId id="258" r:id="rId7"/>
    <p:sldId id="262" r:id="rId8"/>
    <p:sldId id="264" r:id="rId9"/>
    <p:sldId id="265" r:id="rId10"/>
    <p:sldId id="270" r:id="rId11"/>
    <p:sldId id="269" r:id="rId12"/>
    <p:sldId id="260" r:id="rId13"/>
    <p:sldId id="261" r:id="rId14"/>
    <p:sldId id="263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C108F-2AB8-48DA-AB49-F9E86BDDFE2F}" v="6" dt="2018-08-08T09:06:44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6B0928-C1B9-42E3-AE98-4C987036F6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0270315-548B-409B-8DA2-740351FAEA39}">
      <dgm:prSet/>
      <dgm:spPr/>
      <dgm:t>
        <a:bodyPr/>
        <a:lstStyle/>
        <a:p>
          <a:r>
            <a:rPr lang="es-GT"/>
            <a:t>Enfoque en la educación, ¿que características afecta la educación en los departamentos de Guatemala?</a:t>
          </a:r>
          <a:endParaRPr lang="en-US"/>
        </a:p>
      </dgm:t>
    </dgm:pt>
    <dgm:pt modelId="{1A660845-BCEB-46CF-8D97-BEDE1F61F5CF}" type="parTrans" cxnId="{1A0CE19B-C7DA-4281-AF30-7E918859CE5F}">
      <dgm:prSet/>
      <dgm:spPr/>
      <dgm:t>
        <a:bodyPr/>
        <a:lstStyle/>
        <a:p>
          <a:endParaRPr lang="en-US"/>
        </a:p>
      </dgm:t>
    </dgm:pt>
    <dgm:pt modelId="{A49EF03F-7E58-42F8-B2E8-673BF4489F2D}" type="sibTrans" cxnId="{1A0CE19B-C7DA-4281-AF30-7E918859CE5F}">
      <dgm:prSet/>
      <dgm:spPr/>
      <dgm:t>
        <a:bodyPr/>
        <a:lstStyle/>
        <a:p>
          <a:endParaRPr lang="en-US"/>
        </a:p>
      </dgm:t>
    </dgm:pt>
    <dgm:pt modelId="{3A096F27-A526-4F8D-AA2F-61E9A0AF3637}">
      <dgm:prSet/>
      <dgm:spPr/>
      <dgm:t>
        <a:bodyPr/>
        <a:lstStyle/>
        <a:p>
          <a:r>
            <a:rPr lang="en-US"/>
            <a:t>¿</a:t>
          </a:r>
          <a:r>
            <a:rPr lang="es-GT"/>
            <a:t>Qué</a:t>
          </a:r>
          <a:r>
            <a:rPr lang="en-US"/>
            <a:t> </a:t>
          </a:r>
          <a:r>
            <a:rPr lang="es-GT"/>
            <a:t>discapacidades</a:t>
          </a:r>
          <a:r>
            <a:rPr lang="en-US"/>
            <a:t> son las que </a:t>
          </a:r>
          <a:r>
            <a:rPr lang="es-GT"/>
            <a:t>afligen</a:t>
          </a:r>
          <a:r>
            <a:rPr lang="en-US"/>
            <a:t> al pueblo de Guatemala?</a:t>
          </a:r>
        </a:p>
      </dgm:t>
    </dgm:pt>
    <dgm:pt modelId="{C2E5D118-D342-4442-A158-5E08865BD4E1}" type="parTrans" cxnId="{A438CE11-255D-458C-955E-ADBBAABCD066}">
      <dgm:prSet/>
      <dgm:spPr/>
      <dgm:t>
        <a:bodyPr/>
        <a:lstStyle/>
        <a:p>
          <a:endParaRPr lang="en-US"/>
        </a:p>
      </dgm:t>
    </dgm:pt>
    <dgm:pt modelId="{634C561B-D723-4EEB-BFE1-43402A1E7703}" type="sibTrans" cxnId="{A438CE11-255D-458C-955E-ADBBAABCD066}">
      <dgm:prSet/>
      <dgm:spPr/>
      <dgm:t>
        <a:bodyPr/>
        <a:lstStyle/>
        <a:p>
          <a:endParaRPr lang="en-US"/>
        </a:p>
      </dgm:t>
    </dgm:pt>
    <dgm:pt modelId="{B42E4493-BE30-417E-8840-4C8ADEB32D48}">
      <dgm:prSet/>
      <dgm:spPr/>
      <dgm:t>
        <a:bodyPr/>
        <a:lstStyle/>
        <a:p>
          <a:r>
            <a:rPr lang="es-GT"/>
            <a:t>¿Es prominente la falta de relación con el jefe de hogar en los diversos departamentos?</a:t>
          </a:r>
          <a:endParaRPr lang="en-US"/>
        </a:p>
      </dgm:t>
    </dgm:pt>
    <dgm:pt modelId="{4BEDF407-826B-41E6-B363-1A42C5D22151}" type="parTrans" cxnId="{A56C641F-F294-402A-A491-2D2430929833}">
      <dgm:prSet/>
      <dgm:spPr/>
      <dgm:t>
        <a:bodyPr/>
        <a:lstStyle/>
        <a:p>
          <a:endParaRPr lang="en-US"/>
        </a:p>
      </dgm:t>
    </dgm:pt>
    <dgm:pt modelId="{4E5B6A13-41B1-4C12-AA59-F0449D44C99C}" type="sibTrans" cxnId="{A56C641F-F294-402A-A491-2D2430929833}">
      <dgm:prSet/>
      <dgm:spPr/>
      <dgm:t>
        <a:bodyPr/>
        <a:lstStyle/>
        <a:p>
          <a:endParaRPr lang="en-US"/>
        </a:p>
      </dgm:t>
    </dgm:pt>
    <dgm:pt modelId="{FA784640-79F0-419D-A7B2-4811FCF084FE}">
      <dgm:prSet/>
      <dgm:spPr/>
      <dgm:t>
        <a:bodyPr/>
        <a:lstStyle/>
        <a:p>
          <a:r>
            <a:rPr lang="es-GT"/>
            <a:t>¿Hay alguna relación a la cantidad de hijos nacidos con la cantidad de mujeres fértiles?</a:t>
          </a:r>
          <a:endParaRPr lang="en-US"/>
        </a:p>
      </dgm:t>
    </dgm:pt>
    <dgm:pt modelId="{DD6EC598-2307-472C-A315-996BEECE3A2F}" type="parTrans" cxnId="{D7128903-9886-41B0-B58D-E320CC9C3E15}">
      <dgm:prSet/>
      <dgm:spPr/>
      <dgm:t>
        <a:bodyPr/>
        <a:lstStyle/>
        <a:p>
          <a:endParaRPr lang="en-US"/>
        </a:p>
      </dgm:t>
    </dgm:pt>
    <dgm:pt modelId="{F009A2AF-F92F-4781-8F14-CA4EBD174373}" type="sibTrans" cxnId="{D7128903-9886-41B0-B58D-E320CC9C3E15}">
      <dgm:prSet/>
      <dgm:spPr/>
      <dgm:t>
        <a:bodyPr/>
        <a:lstStyle/>
        <a:p>
          <a:endParaRPr lang="en-US"/>
        </a:p>
      </dgm:t>
    </dgm:pt>
    <dgm:pt modelId="{AFCB051D-EA5A-4BB9-A6D8-EAFA6F266311}" type="pres">
      <dgm:prSet presAssocID="{4C6B0928-C1B9-42E3-AE98-4C987036F6F5}" presName="root" presStyleCnt="0">
        <dgm:presLayoutVars>
          <dgm:dir/>
          <dgm:resizeHandles val="exact"/>
        </dgm:presLayoutVars>
      </dgm:prSet>
      <dgm:spPr/>
    </dgm:pt>
    <dgm:pt modelId="{ECB1925F-B99F-4155-AE02-0C8BC1FD41A2}" type="pres">
      <dgm:prSet presAssocID="{B0270315-548B-409B-8DA2-740351FAEA39}" presName="compNode" presStyleCnt="0"/>
      <dgm:spPr/>
    </dgm:pt>
    <dgm:pt modelId="{CF6C570E-1E23-4EA3-9DBA-85CF4BB5F8C5}" type="pres">
      <dgm:prSet presAssocID="{B0270315-548B-409B-8DA2-740351FAEA39}" presName="bgRect" presStyleLbl="bgShp" presStyleIdx="0" presStyleCnt="4"/>
      <dgm:spPr/>
    </dgm:pt>
    <dgm:pt modelId="{F72F7AB8-5D61-4C86-B4D4-CCCBE098A69E}" type="pres">
      <dgm:prSet presAssocID="{B0270315-548B-409B-8DA2-740351FAEA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2FA358C-B130-40D6-82FC-B7D41834F119}" type="pres">
      <dgm:prSet presAssocID="{B0270315-548B-409B-8DA2-740351FAEA39}" presName="spaceRect" presStyleCnt="0"/>
      <dgm:spPr/>
    </dgm:pt>
    <dgm:pt modelId="{436D5F8A-474E-4B92-BBB4-99D72E7F3CDC}" type="pres">
      <dgm:prSet presAssocID="{B0270315-548B-409B-8DA2-740351FAEA39}" presName="parTx" presStyleLbl="revTx" presStyleIdx="0" presStyleCnt="4">
        <dgm:presLayoutVars>
          <dgm:chMax val="0"/>
          <dgm:chPref val="0"/>
        </dgm:presLayoutVars>
      </dgm:prSet>
      <dgm:spPr/>
    </dgm:pt>
    <dgm:pt modelId="{B01FCC27-5EA8-41DE-A3CC-C9BAB9C9FF8C}" type="pres">
      <dgm:prSet presAssocID="{A49EF03F-7E58-42F8-B2E8-673BF4489F2D}" presName="sibTrans" presStyleCnt="0"/>
      <dgm:spPr/>
    </dgm:pt>
    <dgm:pt modelId="{EDD39B23-B0FB-4006-9D73-7674AB496E0B}" type="pres">
      <dgm:prSet presAssocID="{3A096F27-A526-4F8D-AA2F-61E9A0AF3637}" presName="compNode" presStyleCnt="0"/>
      <dgm:spPr/>
    </dgm:pt>
    <dgm:pt modelId="{80B2F3F7-710D-4862-A514-C02CC91F90BF}" type="pres">
      <dgm:prSet presAssocID="{3A096F27-A526-4F8D-AA2F-61E9A0AF3637}" presName="bgRect" presStyleLbl="bgShp" presStyleIdx="1" presStyleCnt="4"/>
      <dgm:spPr/>
    </dgm:pt>
    <dgm:pt modelId="{E09655B9-A554-46D1-90D4-A4EC6DBA3DCA}" type="pres">
      <dgm:prSet presAssocID="{3A096F27-A526-4F8D-AA2F-61E9A0AF36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eelchair Access"/>
        </a:ext>
      </dgm:extLst>
    </dgm:pt>
    <dgm:pt modelId="{687F1C8E-9661-4AF8-B835-01B7647DE9F5}" type="pres">
      <dgm:prSet presAssocID="{3A096F27-A526-4F8D-AA2F-61E9A0AF3637}" presName="spaceRect" presStyleCnt="0"/>
      <dgm:spPr/>
    </dgm:pt>
    <dgm:pt modelId="{B120F9CC-9F91-4B62-9B78-E59FB0F2747D}" type="pres">
      <dgm:prSet presAssocID="{3A096F27-A526-4F8D-AA2F-61E9A0AF3637}" presName="parTx" presStyleLbl="revTx" presStyleIdx="1" presStyleCnt="4">
        <dgm:presLayoutVars>
          <dgm:chMax val="0"/>
          <dgm:chPref val="0"/>
        </dgm:presLayoutVars>
      </dgm:prSet>
      <dgm:spPr/>
    </dgm:pt>
    <dgm:pt modelId="{4FEF5927-2EEC-4143-A365-6E02323233EE}" type="pres">
      <dgm:prSet presAssocID="{634C561B-D723-4EEB-BFE1-43402A1E7703}" presName="sibTrans" presStyleCnt="0"/>
      <dgm:spPr/>
    </dgm:pt>
    <dgm:pt modelId="{AF30BCD4-BF61-49B2-A17F-73C26495974C}" type="pres">
      <dgm:prSet presAssocID="{B42E4493-BE30-417E-8840-4C8ADEB32D48}" presName="compNode" presStyleCnt="0"/>
      <dgm:spPr/>
    </dgm:pt>
    <dgm:pt modelId="{C2761742-8693-4C69-A68A-427F906D3F23}" type="pres">
      <dgm:prSet presAssocID="{B42E4493-BE30-417E-8840-4C8ADEB32D48}" presName="bgRect" presStyleLbl="bgShp" presStyleIdx="2" presStyleCnt="4"/>
      <dgm:spPr/>
    </dgm:pt>
    <dgm:pt modelId="{18E8A3F6-6074-4E45-978C-7033C146F0B5}" type="pres">
      <dgm:prSet presAssocID="{B42E4493-BE30-417E-8840-4C8ADEB32D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E1F0354-4010-4F88-87B2-24FE9978A53C}" type="pres">
      <dgm:prSet presAssocID="{B42E4493-BE30-417E-8840-4C8ADEB32D48}" presName="spaceRect" presStyleCnt="0"/>
      <dgm:spPr/>
    </dgm:pt>
    <dgm:pt modelId="{89DBA1C3-DD84-46DF-90CC-E4080537D674}" type="pres">
      <dgm:prSet presAssocID="{B42E4493-BE30-417E-8840-4C8ADEB32D48}" presName="parTx" presStyleLbl="revTx" presStyleIdx="2" presStyleCnt="4">
        <dgm:presLayoutVars>
          <dgm:chMax val="0"/>
          <dgm:chPref val="0"/>
        </dgm:presLayoutVars>
      </dgm:prSet>
      <dgm:spPr/>
    </dgm:pt>
    <dgm:pt modelId="{C81D2DCA-37A1-40E0-A5F2-10B24E6AC0E8}" type="pres">
      <dgm:prSet presAssocID="{4E5B6A13-41B1-4C12-AA59-F0449D44C99C}" presName="sibTrans" presStyleCnt="0"/>
      <dgm:spPr/>
    </dgm:pt>
    <dgm:pt modelId="{F6CFF4B5-91D4-4111-A0F1-D898241933CD}" type="pres">
      <dgm:prSet presAssocID="{FA784640-79F0-419D-A7B2-4811FCF084FE}" presName="compNode" presStyleCnt="0"/>
      <dgm:spPr/>
    </dgm:pt>
    <dgm:pt modelId="{2B429580-5AB2-442E-AD2F-0661AC8EF618}" type="pres">
      <dgm:prSet presAssocID="{FA784640-79F0-419D-A7B2-4811FCF084FE}" presName="bgRect" presStyleLbl="bgShp" presStyleIdx="3" presStyleCnt="4"/>
      <dgm:spPr/>
    </dgm:pt>
    <dgm:pt modelId="{BBA42C87-949B-4A45-9715-288E4315987D}" type="pres">
      <dgm:prSet presAssocID="{FA784640-79F0-419D-A7B2-4811FCF084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6D7AE34B-93AA-46BE-B4D5-E7C6DF29BB19}" type="pres">
      <dgm:prSet presAssocID="{FA784640-79F0-419D-A7B2-4811FCF084FE}" presName="spaceRect" presStyleCnt="0"/>
      <dgm:spPr/>
    </dgm:pt>
    <dgm:pt modelId="{845563CA-1E1B-45E2-BB2F-19CE8177C1F0}" type="pres">
      <dgm:prSet presAssocID="{FA784640-79F0-419D-A7B2-4811FCF084F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7128903-9886-41B0-B58D-E320CC9C3E15}" srcId="{4C6B0928-C1B9-42E3-AE98-4C987036F6F5}" destId="{FA784640-79F0-419D-A7B2-4811FCF084FE}" srcOrd="3" destOrd="0" parTransId="{DD6EC598-2307-472C-A315-996BEECE3A2F}" sibTransId="{F009A2AF-F92F-4781-8F14-CA4EBD174373}"/>
    <dgm:cxn modelId="{A438CE11-255D-458C-955E-ADBBAABCD066}" srcId="{4C6B0928-C1B9-42E3-AE98-4C987036F6F5}" destId="{3A096F27-A526-4F8D-AA2F-61E9A0AF3637}" srcOrd="1" destOrd="0" parTransId="{C2E5D118-D342-4442-A158-5E08865BD4E1}" sibTransId="{634C561B-D723-4EEB-BFE1-43402A1E7703}"/>
    <dgm:cxn modelId="{A56C641F-F294-402A-A491-2D2430929833}" srcId="{4C6B0928-C1B9-42E3-AE98-4C987036F6F5}" destId="{B42E4493-BE30-417E-8840-4C8ADEB32D48}" srcOrd="2" destOrd="0" parTransId="{4BEDF407-826B-41E6-B363-1A42C5D22151}" sibTransId="{4E5B6A13-41B1-4C12-AA59-F0449D44C99C}"/>
    <dgm:cxn modelId="{E8847E4F-26F0-4B32-B3B2-461E19E96997}" type="presOf" srcId="{4C6B0928-C1B9-42E3-AE98-4C987036F6F5}" destId="{AFCB051D-EA5A-4BB9-A6D8-EAFA6F266311}" srcOrd="0" destOrd="0" presId="urn:microsoft.com/office/officeart/2018/2/layout/IconVerticalSolidList"/>
    <dgm:cxn modelId="{1ADD2173-B024-4CEC-AE58-F44685453548}" type="presOf" srcId="{3A096F27-A526-4F8D-AA2F-61E9A0AF3637}" destId="{B120F9CC-9F91-4B62-9B78-E59FB0F2747D}" srcOrd="0" destOrd="0" presId="urn:microsoft.com/office/officeart/2018/2/layout/IconVerticalSolidList"/>
    <dgm:cxn modelId="{C0C5C77D-950E-48DD-B212-7AE1E29A05E4}" type="presOf" srcId="{B0270315-548B-409B-8DA2-740351FAEA39}" destId="{436D5F8A-474E-4B92-BBB4-99D72E7F3CDC}" srcOrd="0" destOrd="0" presId="urn:microsoft.com/office/officeart/2018/2/layout/IconVerticalSolidList"/>
    <dgm:cxn modelId="{1A0CE19B-C7DA-4281-AF30-7E918859CE5F}" srcId="{4C6B0928-C1B9-42E3-AE98-4C987036F6F5}" destId="{B0270315-548B-409B-8DA2-740351FAEA39}" srcOrd="0" destOrd="0" parTransId="{1A660845-BCEB-46CF-8D97-BEDE1F61F5CF}" sibTransId="{A49EF03F-7E58-42F8-B2E8-673BF4489F2D}"/>
    <dgm:cxn modelId="{2765FBCB-C7A9-4A03-9435-1EC88ADD417B}" type="presOf" srcId="{FA784640-79F0-419D-A7B2-4811FCF084FE}" destId="{845563CA-1E1B-45E2-BB2F-19CE8177C1F0}" srcOrd="0" destOrd="0" presId="urn:microsoft.com/office/officeart/2018/2/layout/IconVerticalSolidList"/>
    <dgm:cxn modelId="{DDDDC4E7-5525-4290-A8C8-ABE99418E870}" type="presOf" srcId="{B42E4493-BE30-417E-8840-4C8ADEB32D48}" destId="{89DBA1C3-DD84-46DF-90CC-E4080537D674}" srcOrd="0" destOrd="0" presId="urn:microsoft.com/office/officeart/2018/2/layout/IconVerticalSolidList"/>
    <dgm:cxn modelId="{8034B946-DBC1-422C-8A99-FA32CE75279C}" type="presParOf" srcId="{AFCB051D-EA5A-4BB9-A6D8-EAFA6F266311}" destId="{ECB1925F-B99F-4155-AE02-0C8BC1FD41A2}" srcOrd="0" destOrd="0" presId="urn:microsoft.com/office/officeart/2018/2/layout/IconVerticalSolidList"/>
    <dgm:cxn modelId="{AC107142-B2B3-4BE4-8B5E-4E1D8BE0B51C}" type="presParOf" srcId="{ECB1925F-B99F-4155-AE02-0C8BC1FD41A2}" destId="{CF6C570E-1E23-4EA3-9DBA-85CF4BB5F8C5}" srcOrd="0" destOrd="0" presId="urn:microsoft.com/office/officeart/2018/2/layout/IconVerticalSolidList"/>
    <dgm:cxn modelId="{93D4985E-5561-4B4D-80B7-45E3FD175D17}" type="presParOf" srcId="{ECB1925F-B99F-4155-AE02-0C8BC1FD41A2}" destId="{F72F7AB8-5D61-4C86-B4D4-CCCBE098A69E}" srcOrd="1" destOrd="0" presId="urn:microsoft.com/office/officeart/2018/2/layout/IconVerticalSolidList"/>
    <dgm:cxn modelId="{390758CD-70A5-4A6C-A08A-C3C39C8C944E}" type="presParOf" srcId="{ECB1925F-B99F-4155-AE02-0C8BC1FD41A2}" destId="{72FA358C-B130-40D6-82FC-B7D41834F119}" srcOrd="2" destOrd="0" presId="urn:microsoft.com/office/officeart/2018/2/layout/IconVerticalSolidList"/>
    <dgm:cxn modelId="{DB9DED79-F9BA-490C-96DC-48446DC3352D}" type="presParOf" srcId="{ECB1925F-B99F-4155-AE02-0C8BC1FD41A2}" destId="{436D5F8A-474E-4B92-BBB4-99D72E7F3CDC}" srcOrd="3" destOrd="0" presId="urn:microsoft.com/office/officeart/2018/2/layout/IconVerticalSolidList"/>
    <dgm:cxn modelId="{C947ECEC-037E-4C96-8609-A1A942039CF9}" type="presParOf" srcId="{AFCB051D-EA5A-4BB9-A6D8-EAFA6F266311}" destId="{B01FCC27-5EA8-41DE-A3CC-C9BAB9C9FF8C}" srcOrd="1" destOrd="0" presId="urn:microsoft.com/office/officeart/2018/2/layout/IconVerticalSolidList"/>
    <dgm:cxn modelId="{DF2AE2AA-CBBB-4518-90F3-E84B373B96E8}" type="presParOf" srcId="{AFCB051D-EA5A-4BB9-A6D8-EAFA6F266311}" destId="{EDD39B23-B0FB-4006-9D73-7674AB496E0B}" srcOrd="2" destOrd="0" presId="urn:microsoft.com/office/officeart/2018/2/layout/IconVerticalSolidList"/>
    <dgm:cxn modelId="{9FD3813C-E68A-4120-8EC6-C1061107B8EA}" type="presParOf" srcId="{EDD39B23-B0FB-4006-9D73-7674AB496E0B}" destId="{80B2F3F7-710D-4862-A514-C02CC91F90BF}" srcOrd="0" destOrd="0" presId="urn:microsoft.com/office/officeart/2018/2/layout/IconVerticalSolidList"/>
    <dgm:cxn modelId="{2D7DECF9-C3F7-494E-A72D-B49E4DC2C688}" type="presParOf" srcId="{EDD39B23-B0FB-4006-9D73-7674AB496E0B}" destId="{E09655B9-A554-46D1-90D4-A4EC6DBA3DCA}" srcOrd="1" destOrd="0" presId="urn:microsoft.com/office/officeart/2018/2/layout/IconVerticalSolidList"/>
    <dgm:cxn modelId="{D0DBC0E1-1517-4631-B481-11788E210572}" type="presParOf" srcId="{EDD39B23-B0FB-4006-9D73-7674AB496E0B}" destId="{687F1C8E-9661-4AF8-B835-01B7647DE9F5}" srcOrd="2" destOrd="0" presId="urn:microsoft.com/office/officeart/2018/2/layout/IconVerticalSolidList"/>
    <dgm:cxn modelId="{D7516FB8-B817-4A62-83E3-2F537E9B93DB}" type="presParOf" srcId="{EDD39B23-B0FB-4006-9D73-7674AB496E0B}" destId="{B120F9CC-9F91-4B62-9B78-E59FB0F2747D}" srcOrd="3" destOrd="0" presId="urn:microsoft.com/office/officeart/2018/2/layout/IconVerticalSolidList"/>
    <dgm:cxn modelId="{97D0887C-C33A-47EE-815A-A7B977ABA1AE}" type="presParOf" srcId="{AFCB051D-EA5A-4BB9-A6D8-EAFA6F266311}" destId="{4FEF5927-2EEC-4143-A365-6E02323233EE}" srcOrd="3" destOrd="0" presId="urn:microsoft.com/office/officeart/2018/2/layout/IconVerticalSolidList"/>
    <dgm:cxn modelId="{AC6CE69F-0B5F-415E-A640-FADFDFFA7899}" type="presParOf" srcId="{AFCB051D-EA5A-4BB9-A6D8-EAFA6F266311}" destId="{AF30BCD4-BF61-49B2-A17F-73C26495974C}" srcOrd="4" destOrd="0" presId="urn:microsoft.com/office/officeart/2018/2/layout/IconVerticalSolidList"/>
    <dgm:cxn modelId="{EB15CAA3-B138-44A2-976C-CB3B9298DD83}" type="presParOf" srcId="{AF30BCD4-BF61-49B2-A17F-73C26495974C}" destId="{C2761742-8693-4C69-A68A-427F906D3F23}" srcOrd="0" destOrd="0" presId="urn:microsoft.com/office/officeart/2018/2/layout/IconVerticalSolidList"/>
    <dgm:cxn modelId="{AF854A66-C8D7-47F2-8956-3567D4422630}" type="presParOf" srcId="{AF30BCD4-BF61-49B2-A17F-73C26495974C}" destId="{18E8A3F6-6074-4E45-978C-7033C146F0B5}" srcOrd="1" destOrd="0" presId="urn:microsoft.com/office/officeart/2018/2/layout/IconVerticalSolidList"/>
    <dgm:cxn modelId="{AAF3637C-D394-4E44-ACDC-B38DF1B53E69}" type="presParOf" srcId="{AF30BCD4-BF61-49B2-A17F-73C26495974C}" destId="{AE1F0354-4010-4F88-87B2-24FE9978A53C}" srcOrd="2" destOrd="0" presId="urn:microsoft.com/office/officeart/2018/2/layout/IconVerticalSolidList"/>
    <dgm:cxn modelId="{A1162776-C832-4971-BB86-C4DC5A3FB587}" type="presParOf" srcId="{AF30BCD4-BF61-49B2-A17F-73C26495974C}" destId="{89DBA1C3-DD84-46DF-90CC-E4080537D674}" srcOrd="3" destOrd="0" presId="urn:microsoft.com/office/officeart/2018/2/layout/IconVerticalSolidList"/>
    <dgm:cxn modelId="{9BF41580-CD63-4129-9631-79377608B727}" type="presParOf" srcId="{AFCB051D-EA5A-4BB9-A6D8-EAFA6F266311}" destId="{C81D2DCA-37A1-40E0-A5F2-10B24E6AC0E8}" srcOrd="5" destOrd="0" presId="urn:microsoft.com/office/officeart/2018/2/layout/IconVerticalSolidList"/>
    <dgm:cxn modelId="{5A37CEDC-C959-45A5-8281-7F591957BB04}" type="presParOf" srcId="{AFCB051D-EA5A-4BB9-A6D8-EAFA6F266311}" destId="{F6CFF4B5-91D4-4111-A0F1-D898241933CD}" srcOrd="6" destOrd="0" presId="urn:microsoft.com/office/officeart/2018/2/layout/IconVerticalSolidList"/>
    <dgm:cxn modelId="{ED87714B-7644-43FB-91A0-E01054F7271A}" type="presParOf" srcId="{F6CFF4B5-91D4-4111-A0F1-D898241933CD}" destId="{2B429580-5AB2-442E-AD2F-0661AC8EF618}" srcOrd="0" destOrd="0" presId="urn:microsoft.com/office/officeart/2018/2/layout/IconVerticalSolidList"/>
    <dgm:cxn modelId="{28C4A9FD-B881-4B36-9473-7A0CC53DA5EA}" type="presParOf" srcId="{F6CFF4B5-91D4-4111-A0F1-D898241933CD}" destId="{BBA42C87-949B-4A45-9715-288E4315987D}" srcOrd="1" destOrd="0" presId="urn:microsoft.com/office/officeart/2018/2/layout/IconVerticalSolidList"/>
    <dgm:cxn modelId="{50DF8632-1B19-44AE-BDE6-1538A0964010}" type="presParOf" srcId="{F6CFF4B5-91D4-4111-A0F1-D898241933CD}" destId="{6D7AE34B-93AA-46BE-B4D5-E7C6DF29BB19}" srcOrd="2" destOrd="0" presId="urn:microsoft.com/office/officeart/2018/2/layout/IconVerticalSolidList"/>
    <dgm:cxn modelId="{7908E4E1-A7B7-4F86-97BD-C7A8F3C207EC}" type="presParOf" srcId="{F6CFF4B5-91D4-4111-A0F1-D898241933CD}" destId="{845563CA-1E1B-45E2-BB2F-19CE8177C1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A3501B-7DD0-4F9C-92CB-A3A9C98023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75EE2F-C8BD-471F-A593-0E5A506697B6}">
      <dgm:prSet/>
      <dgm:spPr/>
      <dgm:t>
        <a:bodyPr/>
        <a:lstStyle/>
        <a:p>
          <a:r>
            <a:rPr lang="es-GT"/>
            <a:t>La relación entre la educación y la tecnología varía entre departamentos</a:t>
          </a:r>
          <a:endParaRPr lang="en-US"/>
        </a:p>
      </dgm:t>
    </dgm:pt>
    <dgm:pt modelId="{A118300F-DB23-469E-84F9-F01F382A4708}" type="parTrans" cxnId="{7BD3DD72-A23E-464D-ADFA-4E5EE4169E7A}">
      <dgm:prSet/>
      <dgm:spPr/>
      <dgm:t>
        <a:bodyPr/>
        <a:lstStyle/>
        <a:p>
          <a:endParaRPr lang="en-US"/>
        </a:p>
      </dgm:t>
    </dgm:pt>
    <dgm:pt modelId="{05CA8472-A1E3-4197-8A21-04C73C11D545}" type="sibTrans" cxnId="{7BD3DD72-A23E-464D-ADFA-4E5EE4169E7A}">
      <dgm:prSet/>
      <dgm:spPr/>
      <dgm:t>
        <a:bodyPr/>
        <a:lstStyle/>
        <a:p>
          <a:endParaRPr lang="en-US"/>
        </a:p>
      </dgm:t>
    </dgm:pt>
    <dgm:pt modelId="{7F192218-3E65-4BB8-AC2E-A5718D67EBDC}">
      <dgm:prSet/>
      <dgm:spPr/>
      <dgm:t>
        <a:bodyPr/>
        <a:lstStyle/>
        <a:p>
          <a:r>
            <a:rPr lang="es-GT"/>
            <a:t>Los diferentes tipos de viviendas son influenciados por la educación</a:t>
          </a:r>
          <a:endParaRPr lang="en-US"/>
        </a:p>
      </dgm:t>
    </dgm:pt>
    <dgm:pt modelId="{B31426AC-5B02-4B2C-BAEB-004BDC4F8668}" type="parTrans" cxnId="{D9D1C641-789E-4114-B21E-240D7AAA1A55}">
      <dgm:prSet/>
      <dgm:spPr/>
      <dgm:t>
        <a:bodyPr/>
        <a:lstStyle/>
        <a:p>
          <a:endParaRPr lang="en-US"/>
        </a:p>
      </dgm:t>
    </dgm:pt>
    <dgm:pt modelId="{C9FE8B4D-0B49-4749-B060-40C5612E01B1}" type="sibTrans" cxnId="{D9D1C641-789E-4114-B21E-240D7AAA1A55}">
      <dgm:prSet/>
      <dgm:spPr/>
      <dgm:t>
        <a:bodyPr/>
        <a:lstStyle/>
        <a:p>
          <a:endParaRPr lang="en-US"/>
        </a:p>
      </dgm:t>
    </dgm:pt>
    <dgm:pt modelId="{89743B97-A050-4343-BF7B-5B9B786B7B6B}">
      <dgm:prSet/>
      <dgm:spPr/>
      <dgm:t>
        <a:bodyPr/>
        <a:lstStyle/>
        <a:p>
          <a:r>
            <a:rPr lang="es-GT"/>
            <a:t>Los inquilinos que no tienen relación , suelen estar alquilando dentro del hogar</a:t>
          </a:r>
          <a:endParaRPr lang="en-US"/>
        </a:p>
      </dgm:t>
    </dgm:pt>
    <dgm:pt modelId="{1D08D1BA-50FF-4279-84C5-50CC2D9BAB2D}" type="parTrans" cxnId="{E89E7137-4472-4C7E-8E64-7F0EA98A9B2E}">
      <dgm:prSet/>
      <dgm:spPr/>
      <dgm:t>
        <a:bodyPr/>
        <a:lstStyle/>
        <a:p>
          <a:endParaRPr lang="en-US"/>
        </a:p>
      </dgm:t>
    </dgm:pt>
    <dgm:pt modelId="{6350892C-4E64-4AF2-A001-029FD20D9A6F}" type="sibTrans" cxnId="{E89E7137-4472-4C7E-8E64-7F0EA98A9B2E}">
      <dgm:prSet/>
      <dgm:spPr/>
      <dgm:t>
        <a:bodyPr/>
        <a:lstStyle/>
        <a:p>
          <a:endParaRPr lang="en-US"/>
        </a:p>
      </dgm:t>
    </dgm:pt>
    <dgm:pt modelId="{E1767866-CC87-4EF8-B66A-51FBB7305E5C}">
      <dgm:prSet/>
      <dgm:spPr/>
      <dgm:t>
        <a:bodyPr/>
        <a:lstStyle/>
        <a:p>
          <a:r>
            <a:rPr lang="es-GT"/>
            <a:t>La cantidad de mujeres fértiles no tiene relación proporcional con el total de la población de mujeres</a:t>
          </a:r>
          <a:endParaRPr lang="en-US"/>
        </a:p>
      </dgm:t>
    </dgm:pt>
    <dgm:pt modelId="{5DA5D7DF-5275-4889-B61A-34C42AE7ECBF}" type="parTrans" cxnId="{064A460E-7808-415F-B436-5FB6F5CEEF29}">
      <dgm:prSet/>
      <dgm:spPr/>
      <dgm:t>
        <a:bodyPr/>
        <a:lstStyle/>
        <a:p>
          <a:endParaRPr lang="en-US"/>
        </a:p>
      </dgm:t>
    </dgm:pt>
    <dgm:pt modelId="{05DDF64F-FC3E-46C4-8CAE-656199EAFBDB}" type="sibTrans" cxnId="{064A460E-7808-415F-B436-5FB6F5CEEF29}">
      <dgm:prSet/>
      <dgm:spPr/>
      <dgm:t>
        <a:bodyPr/>
        <a:lstStyle/>
        <a:p>
          <a:endParaRPr lang="en-US"/>
        </a:p>
      </dgm:t>
    </dgm:pt>
    <dgm:pt modelId="{E82C5991-F3DC-462E-9E76-2434C5C61106}" type="pres">
      <dgm:prSet presAssocID="{FCA3501B-7DD0-4F9C-92CB-A3A9C9802333}" presName="root" presStyleCnt="0">
        <dgm:presLayoutVars>
          <dgm:dir/>
          <dgm:resizeHandles val="exact"/>
        </dgm:presLayoutVars>
      </dgm:prSet>
      <dgm:spPr/>
    </dgm:pt>
    <dgm:pt modelId="{7F13108F-119A-45E1-94FB-05E396095B30}" type="pres">
      <dgm:prSet presAssocID="{AC75EE2F-C8BD-471F-A593-0E5A506697B6}" presName="compNode" presStyleCnt="0"/>
      <dgm:spPr/>
    </dgm:pt>
    <dgm:pt modelId="{C7DF9EDA-299A-4740-A2BF-1AAD68FD507C}" type="pres">
      <dgm:prSet presAssocID="{AC75EE2F-C8BD-471F-A593-0E5A506697B6}" presName="bgRect" presStyleLbl="bgShp" presStyleIdx="0" presStyleCnt="4"/>
      <dgm:spPr/>
    </dgm:pt>
    <dgm:pt modelId="{3C2098DF-2CD1-4B2A-A8CC-7561049C3DEC}" type="pres">
      <dgm:prSet presAssocID="{AC75EE2F-C8BD-471F-A593-0E5A506697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D486477-1AD5-4755-9A2A-5CDCBAD98C71}" type="pres">
      <dgm:prSet presAssocID="{AC75EE2F-C8BD-471F-A593-0E5A506697B6}" presName="spaceRect" presStyleCnt="0"/>
      <dgm:spPr/>
    </dgm:pt>
    <dgm:pt modelId="{C3B8FA26-76E2-405A-BBCC-1282FFD6E823}" type="pres">
      <dgm:prSet presAssocID="{AC75EE2F-C8BD-471F-A593-0E5A506697B6}" presName="parTx" presStyleLbl="revTx" presStyleIdx="0" presStyleCnt="4">
        <dgm:presLayoutVars>
          <dgm:chMax val="0"/>
          <dgm:chPref val="0"/>
        </dgm:presLayoutVars>
      </dgm:prSet>
      <dgm:spPr/>
    </dgm:pt>
    <dgm:pt modelId="{ABDB84FC-ABC1-422B-897D-DA4745B724D2}" type="pres">
      <dgm:prSet presAssocID="{05CA8472-A1E3-4197-8A21-04C73C11D545}" presName="sibTrans" presStyleCnt="0"/>
      <dgm:spPr/>
    </dgm:pt>
    <dgm:pt modelId="{32AF7970-1895-4B67-8CFC-BF6BA4C739F6}" type="pres">
      <dgm:prSet presAssocID="{7F192218-3E65-4BB8-AC2E-A5718D67EBDC}" presName="compNode" presStyleCnt="0"/>
      <dgm:spPr/>
    </dgm:pt>
    <dgm:pt modelId="{81E96B29-43D4-4DDC-BA90-E577FD17C566}" type="pres">
      <dgm:prSet presAssocID="{7F192218-3E65-4BB8-AC2E-A5718D67EBDC}" presName="bgRect" presStyleLbl="bgShp" presStyleIdx="1" presStyleCnt="4"/>
      <dgm:spPr/>
    </dgm:pt>
    <dgm:pt modelId="{6B4FEA8E-65E0-4496-8A26-FF79C106DC0C}" type="pres">
      <dgm:prSet presAssocID="{7F192218-3E65-4BB8-AC2E-A5718D67EB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A1B87D-D70B-4419-BC71-3B5463225B2F}" type="pres">
      <dgm:prSet presAssocID="{7F192218-3E65-4BB8-AC2E-A5718D67EBDC}" presName="spaceRect" presStyleCnt="0"/>
      <dgm:spPr/>
    </dgm:pt>
    <dgm:pt modelId="{291822E2-4D79-48C5-91AF-27FCB9D481C2}" type="pres">
      <dgm:prSet presAssocID="{7F192218-3E65-4BB8-AC2E-A5718D67EBDC}" presName="parTx" presStyleLbl="revTx" presStyleIdx="1" presStyleCnt="4">
        <dgm:presLayoutVars>
          <dgm:chMax val="0"/>
          <dgm:chPref val="0"/>
        </dgm:presLayoutVars>
      </dgm:prSet>
      <dgm:spPr/>
    </dgm:pt>
    <dgm:pt modelId="{17625F05-FFAF-4C94-925C-BF8890EA5C1C}" type="pres">
      <dgm:prSet presAssocID="{C9FE8B4D-0B49-4749-B060-40C5612E01B1}" presName="sibTrans" presStyleCnt="0"/>
      <dgm:spPr/>
    </dgm:pt>
    <dgm:pt modelId="{F9FB7DE6-90A5-489F-9EB1-475463AEE68E}" type="pres">
      <dgm:prSet presAssocID="{89743B97-A050-4343-BF7B-5B9B786B7B6B}" presName="compNode" presStyleCnt="0"/>
      <dgm:spPr/>
    </dgm:pt>
    <dgm:pt modelId="{8D14314C-2D58-4BB3-9D7C-7554FE4AC8B1}" type="pres">
      <dgm:prSet presAssocID="{89743B97-A050-4343-BF7B-5B9B786B7B6B}" presName="bgRect" presStyleLbl="bgShp" presStyleIdx="2" presStyleCnt="4"/>
      <dgm:spPr/>
    </dgm:pt>
    <dgm:pt modelId="{614181FD-F1A6-4103-984F-3015DBE84BBF}" type="pres">
      <dgm:prSet presAssocID="{89743B97-A050-4343-BF7B-5B9B786B7B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E0233D7F-A5FE-41D7-930C-15C180222D84}" type="pres">
      <dgm:prSet presAssocID="{89743B97-A050-4343-BF7B-5B9B786B7B6B}" presName="spaceRect" presStyleCnt="0"/>
      <dgm:spPr/>
    </dgm:pt>
    <dgm:pt modelId="{EDF7FE06-F169-4858-B32E-DC5E27072D0B}" type="pres">
      <dgm:prSet presAssocID="{89743B97-A050-4343-BF7B-5B9B786B7B6B}" presName="parTx" presStyleLbl="revTx" presStyleIdx="2" presStyleCnt="4">
        <dgm:presLayoutVars>
          <dgm:chMax val="0"/>
          <dgm:chPref val="0"/>
        </dgm:presLayoutVars>
      </dgm:prSet>
      <dgm:spPr/>
    </dgm:pt>
    <dgm:pt modelId="{74440603-DCEE-42C9-BF98-EEF144B658A1}" type="pres">
      <dgm:prSet presAssocID="{6350892C-4E64-4AF2-A001-029FD20D9A6F}" presName="sibTrans" presStyleCnt="0"/>
      <dgm:spPr/>
    </dgm:pt>
    <dgm:pt modelId="{7078563E-AF96-42BA-867B-DB5625886439}" type="pres">
      <dgm:prSet presAssocID="{E1767866-CC87-4EF8-B66A-51FBB7305E5C}" presName="compNode" presStyleCnt="0"/>
      <dgm:spPr/>
    </dgm:pt>
    <dgm:pt modelId="{21B98A53-7BA8-4C67-8581-F9E1AE896545}" type="pres">
      <dgm:prSet presAssocID="{E1767866-CC87-4EF8-B66A-51FBB7305E5C}" presName="bgRect" presStyleLbl="bgShp" presStyleIdx="3" presStyleCnt="4"/>
      <dgm:spPr/>
    </dgm:pt>
    <dgm:pt modelId="{8D5B9844-6C81-4110-AD0B-332393DD41A6}" type="pres">
      <dgm:prSet presAssocID="{E1767866-CC87-4EF8-B66A-51FBB7305E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 de mujeres"/>
        </a:ext>
      </dgm:extLst>
    </dgm:pt>
    <dgm:pt modelId="{84CF0336-3BC9-45D6-A692-4CEBCD9B6BE8}" type="pres">
      <dgm:prSet presAssocID="{E1767866-CC87-4EF8-B66A-51FBB7305E5C}" presName="spaceRect" presStyleCnt="0"/>
      <dgm:spPr/>
    </dgm:pt>
    <dgm:pt modelId="{B63D1CBE-8F9D-4294-A7A8-173D8658A564}" type="pres">
      <dgm:prSet presAssocID="{E1767866-CC87-4EF8-B66A-51FBB7305E5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9A540D-AE98-44AB-B398-52D885AE95AC}" type="presOf" srcId="{E1767866-CC87-4EF8-B66A-51FBB7305E5C}" destId="{B63D1CBE-8F9D-4294-A7A8-173D8658A564}" srcOrd="0" destOrd="0" presId="urn:microsoft.com/office/officeart/2018/2/layout/IconVerticalSolidList"/>
    <dgm:cxn modelId="{064A460E-7808-415F-B436-5FB6F5CEEF29}" srcId="{FCA3501B-7DD0-4F9C-92CB-A3A9C9802333}" destId="{E1767866-CC87-4EF8-B66A-51FBB7305E5C}" srcOrd="3" destOrd="0" parTransId="{5DA5D7DF-5275-4889-B61A-34C42AE7ECBF}" sibTransId="{05DDF64F-FC3E-46C4-8CAE-656199EAFBDB}"/>
    <dgm:cxn modelId="{C93F9F31-2D7F-40E5-9C65-0FC902F20B1A}" type="presOf" srcId="{7F192218-3E65-4BB8-AC2E-A5718D67EBDC}" destId="{291822E2-4D79-48C5-91AF-27FCB9D481C2}" srcOrd="0" destOrd="0" presId="urn:microsoft.com/office/officeart/2018/2/layout/IconVerticalSolidList"/>
    <dgm:cxn modelId="{E89E7137-4472-4C7E-8E64-7F0EA98A9B2E}" srcId="{FCA3501B-7DD0-4F9C-92CB-A3A9C9802333}" destId="{89743B97-A050-4343-BF7B-5B9B786B7B6B}" srcOrd="2" destOrd="0" parTransId="{1D08D1BA-50FF-4279-84C5-50CC2D9BAB2D}" sibTransId="{6350892C-4E64-4AF2-A001-029FD20D9A6F}"/>
    <dgm:cxn modelId="{2A815461-CE5A-4206-AF95-55695FA57981}" type="presOf" srcId="{FCA3501B-7DD0-4F9C-92CB-A3A9C9802333}" destId="{E82C5991-F3DC-462E-9E76-2434C5C61106}" srcOrd="0" destOrd="0" presId="urn:microsoft.com/office/officeart/2018/2/layout/IconVerticalSolidList"/>
    <dgm:cxn modelId="{D9D1C641-789E-4114-B21E-240D7AAA1A55}" srcId="{FCA3501B-7DD0-4F9C-92CB-A3A9C9802333}" destId="{7F192218-3E65-4BB8-AC2E-A5718D67EBDC}" srcOrd="1" destOrd="0" parTransId="{B31426AC-5B02-4B2C-BAEB-004BDC4F8668}" sibTransId="{C9FE8B4D-0B49-4749-B060-40C5612E01B1}"/>
    <dgm:cxn modelId="{FA364A43-8531-4AF9-9FEF-EC9E10D707E1}" type="presOf" srcId="{AC75EE2F-C8BD-471F-A593-0E5A506697B6}" destId="{C3B8FA26-76E2-405A-BBCC-1282FFD6E823}" srcOrd="0" destOrd="0" presId="urn:microsoft.com/office/officeart/2018/2/layout/IconVerticalSolidList"/>
    <dgm:cxn modelId="{7BD3DD72-A23E-464D-ADFA-4E5EE4169E7A}" srcId="{FCA3501B-7DD0-4F9C-92CB-A3A9C9802333}" destId="{AC75EE2F-C8BD-471F-A593-0E5A506697B6}" srcOrd="0" destOrd="0" parTransId="{A118300F-DB23-469E-84F9-F01F382A4708}" sibTransId="{05CA8472-A1E3-4197-8A21-04C73C11D545}"/>
    <dgm:cxn modelId="{170267B9-6658-4304-9612-EDBDC51FFD85}" type="presOf" srcId="{89743B97-A050-4343-BF7B-5B9B786B7B6B}" destId="{EDF7FE06-F169-4858-B32E-DC5E27072D0B}" srcOrd="0" destOrd="0" presId="urn:microsoft.com/office/officeart/2018/2/layout/IconVerticalSolidList"/>
    <dgm:cxn modelId="{D35D6031-4E88-4BEB-8E4B-F5018DBBCBBC}" type="presParOf" srcId="{E82C5991-F3DC-462E-9E76-2434C5C61106}" destId="{7F13108F-119A-45E1-94FB-05E396095B30}" srcOrd="0" destOrd="0" presId="urn:microsoft.com/office/officeart/2018/2/layout/IconVerticalSolidList"/>
    <dgm:cxn modelId="{3A7835E3-3BFA-4C0E-9A5E-948B2F2363FB}" type="presParOf" srcId="{7F13108F-119A-45E1-94FB-05E396095B30}" destId="{C7DF9EDA-299A-4740-A2BF-1AAD68FD507C}" srcOrd="0" destOrd="0" presId="urn:microsoft.com/office/officeart/2018/2/layout/IconVerticalSolidList"/>
    <dgm:cxn modelId="{518E20E9-6455-478F-B7C1-19374A5EC60D}" type="presParOf" srcId="{7F13108F-119A-45E1-94FB-05E396095B30}" destId="{3C2098DF-2CD1-4B2A-A8CC-7561049C3DEC}" srcOrd="1" destOrd="0" presId="urn:microsoft.com/office/officeart/2018/2/layout/IconVerticalSolidList"/>
    <dgm:cxn modelId="{756D09F6-AA12-4DC8-BECB-CE91927E9493}" type="presParOf" srcId="{7F13108F-119A-45E1-94FB-05E396095B30}" destId="{3D486477-1AD5-4755-9A2A-5CDCBAD98C71}" srcOrd="2" destOrd="0" presId="urn:microsoft.com/office/officeart/2018/2/layout/IconVerticalSolidList"/>
    <dgm:cxn modelId="{F403AF20-B7B8-4FEE-B134-24CE67135E28}" type="presParOf" srcId="{7F13108F-119A-45E1-94FB-05E396095B30}" destId="{C3B8FA26-76E2-405A-BBCC-1282FFD6E823}" srcOrd="3" destOrd="0" presId="urn:microsoft.com/office/officeart/2018/2/layout/IconVerticalSolidList"/>
    <dgm:cxn modelId="{C8BF0C6C-7FF6-4C94-86EF-694FDE0E91F6}" type="presParOf" srcId="{E82C5991-F3DC-462E-9E76-2434C5C61106}" destId="{ABDB84FC-ABC1-422B-897D-DA4745B724D2}" srcOrd="1" destOrd="0" presId="urn:microsoft.com/office/officeart/2018/2/layout/IconVerticalSolidList"/>
    <dgm:cxn modelId="{5B78311E-4F29-4CC3-89BA-CBC03CD3CD06}" type="presParOf" srcId="{E82C5991-F3DC-462E-9E76-2434C5C61106}" destId="{32AF7970-1895-4B67-8CFC-BF6BA4C739F6}" srcOrd="2" destOrd="0" presId="urn:microsoft.com/office/officeart/2018/2/layout/IconVerticalSolidList"/>
    <dgm:cxn modelId="{E2E7A849-8433-4FDB-8549-08C52538A6EA}" type="presParOf" srcId="{32AF7970-1895-4B67-8CFC-BF6BA4C739F6}" destId="{81E96B29-43D4-4DDC-BA90-E577FD17C566}" srcOrd="0" destOrd="0" presId="urn:microsoft.com/office/officeart/2018/2/layout/IconVerticalSolidList"/>
    <dgm:cxn modelId="{A22F7BFF-1CA5-4A9B-8C37-3CE569CE33D0}" type="presParOf" srcId="{32AF7970-1895-4B67-8CFC-BF6BA4C739F6}" destId="{6B4FEA8E-65E0-4496-8A26-FF79C106DC0C}" srcOrd="1" destOrd="0" presId="urn:microsoft.com/office/officeart/2018/2/layout/IconVerticalSolidList"/>
    <dgm:cxn modelId="{D026B85A-897F-4285-84AA-8D4A31CD0109}" type="presParOf" srcId="{32AF7970-1895-4B67-8CFC-BF6BA4C739F6}" destId="{BBA1B87D-D70B-4419-BC71-3B5463225B2F}" srcOrd="2" destOrd="0" presId="urn:microsoft.com/office/officeart/2018/2/layout/IconVerticalSolidList"/>
    <dgm:cxn modelId="{CEC91932-4746-4CC0-A2CC-71F8A8C1CE55}" type="presParOf" srcId="{32AF7970-1895-4B67-8CFC-BF6BA4C739F6}" destId="{291822E2-4D79-48C5-91AF-27FCB9D481C2}" srcOrd="3" destOrd="0" presId="urn:microsoft.com/office/officeart/2018/2/layout/IconVerticalSolidList"/>
    <dgm:cxn modelId="{2DE79229-E9BC-410F-93FE-91ECD2D368EC}" type="presParOf" srcId="{E82C5991-F3DC-462E-9E76-2434C5C61106}" destId="{17625F05-FFAF-4C94-925C-BF8890EA5C1C}" srcOrd="3" destOrd="0" presId="urn:microsoft.com/office/officeart/2018/2/layout/IconVerticalSolidList"/>
    <dgm:cxn modelId="{3844C3F1-09E3-4BC5-BF4D-4041525E1FA5}" type="presParOf" srcId="{E82C5991-F3DC-462E-9E76-2434C5C61106}" destId="{F9FB7DE6-90A5-489F-9EB1-475463AEE68E}" srcOrd="4" destOrd="0" presId="urn:microsoft.com/office/officeart/2018/2/layout/IconVerticalSolidList"/>
    <dgm:cxn modelId="{485232BB-A081-41B9-9D3D-432DA4FFE45E}" type="presParOf" srcId="{F9FB7DE6-90A5-489F-9EB1-475463AEE68E}" destId="{8D14314C-2D58-4BB3-9D7C-7554FE4AC8B1}" srcOrd="0" destOrd="0" presId="urn:microsoft.com/office/officeart/2018/2/layout/IconVerticalSolidList"/>
    <dgm:cxn modelId="{B4E6281A-61C2-4408-98FE-ED85F020C735}" type="presParOf" srcId="{F9FB7DE6-90A5-489F-9EB1-475463AEE68E}" destId="{614181FD-F1A6-4103-984F-3015DBE84BBF}" srcOrd="1" destOrd="0" presId="urn:microsoft.com/office/officeart/2018/2/layout/IconVerticalSolidList"/>
    <dgm:cxn modelId="{8A9ABCCD-864B-4557-8203-77F285B8D33A}" type="presParOf" srcId="{F9FB7DE6-90A5-489F-9EB1-475463AEE68E}" destId="{E0233D7F-A5FE-41D7-930C-15C180222D84}" srcOrd="2" destOrd="0" presId="urn:microsoft.com/office/officeart/2018/2/layout/IconVerticalSolidList"/>
    <dgm:cxn modelId="{ADAA7394-D864-4DD3-87E3-BFFC567D46E5}" type="presParOf" srcId="{F9FB7DE6-90A5-489F-9EB1-475463AEE68E}" destId="{EDF7FE06-F169-4858-B32E-DC5E27072D0B}" srcOrd="3" destOrd="0" presId="urn:microsoft.com/office/officeart/2018/2/layout/IconVerticalSolidList"/>
    <dgm:cxn modelId="{39D8DE22-F228-4A97-A157-98EEFD2DF6FD}" type="presParOf" srcId="{E82C5991-F3DC-462E-9E76-2434C5C61106}" destId="{74440603-DCEE-42C9-BF98-EEF144B658A1}" srcOrd="5" destOrd="0" presId="urn:microsoft.com/office/officeart/2018/2/layout/IconVerticalSolidList"/>
    <dgm:cxn modelId="{003DCB09-B48A-43EB-AEE1-253F2B424540}" type="presParOf" srcId="{E82C5991-F3DC-462E-9E76-2434C5C61106}" destId="{7078563E-AF96-42BA-867B-DB5625886439}" srcOrd="6" destOrd="0" presId="urn:microsoft.com/office/officeart/2018/2/layout/IconVerticalSolidList"/>
    <dgm:cxn modelId="{2885739F-3884-4004-A347-1EDE3D300C61}" type="presParOf" srcId="{7078563E-AF96-42BA-867B-DB5625886439}" destId="{21B98A53-7BA8-4C67-8581-F9E1AE896545}" srcOrd="0" destOrd="0" presId="urn:microsoft.com/office/officeart/2018/2/layout/IconVerticalSolidList"/>
    <dgm:cxn modelId="{2BBE30A0-8785-42ED-BCA1-6C55D4B52AAF}" type="presParOf" srcId="{7078563E-AF96-42BA-867B-DB5625886439}" destId="{8D5B9844-6C81-4110-AD0B-332393DD41A6}" srcOrd="1" destOrd="0" presId="urn:microsoft.com/office/officeart/2018/2/layout/IconVerticalSolidList"/>
    <dgm:cxn modelId="{11688FD1-C456-43BD-97DA-4FAC3143DB88}" type="presParOf" srcId="{7078563E-AF96-42BA-867B-DB5625886439}" destId="{84CF0336-3BC9-45D6-A692-4CEBCD9B6BE8}" srcOrd="2" destOrd="0" presId="urn:microsoft.com/office/officeart/2018/2/layout/IconVerticalSolidList"/>
    <dgm:cxn modelId="{6D42B0B3-4ACA-4A8D-ADEE-B96B29681DB1}" type="presParOf" srcId="{7078563E-AF96-42BA-867B-DB5625886439}" destId="{B63D1CBE-8F9D-4294-A7A8-173D8658A5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C570E-1E23-4EA3-9DBA-85CF4BB5F8C5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F7AB8-5D61-4C86-B4D4-CCCBE098A69E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D5F8A-474E-4B92-BBB4-99D72E7F3CDC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kern="1200"/>
            <a:t>Enfoque en la educación, ¿que características afecta la educación en los departamentos de Guatemala?</a:t>
          </a:r>
          <a:endParaRPr lang="en-US" sz="2000" kern="1200"/>
        </a:p>
      </dsp:txBody>
      <dsp:txXfrm>
        <a:off x="1190374" y="2033"/>
        <a:ext cx="5075636" cy="1030627"/>
      </dsp:txXfrm>
    </dsp:sp>
    <dsp:sp modelId="{80B2F3F7-710D-4862-A514-C02CC91F90BF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655B9-A554-46D1-90D4-A4EC6DBA3DCA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0F9CC-9F91-4B62-9B78-E59FB0F2747D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¿</a:t>
          </a:r>
          <a:r>
            <a:rPr lang="es-GT" sz="2000" kern="1200"/>
            <a:t>Qué</a:t>
          </a:r>
          <a:r>
            <a:rPr lang="en-US" sz="2000" kern="1200"/>
            <a:t> </a:t>
          </a:r>
          <a:r>
            <a:rPr lang="es-GT" sz="2000" kern="1200"/>
            <a:t>discapacidades</a:t>
          </a:r>
          <a:r>
            <a:rPr lang="en-US" sz="2000" kern="1200"/>
            <a:t> son las que </a:t>
          </a:r>
          <a:r>
            <a:rPr lang="es-GT" sz="2000" kern="1200"/>
            <a:t>afligen</a:t>
          </a:r>
          <a:r>
            <a:rPr lang="en-US" sz="2000" kern="1200"/>
            <a:t> al pueblo de Guatemala?</a:t>
          </a:r>
        </a:p>
      </dsp:txBody>
      <dsp:txXfrm>
        <a:off x="1190374" y="1290317"/>
        <a:ext cx="5075636" cy="1030627"/>
      </dsp:txXfrm>
    </dsp:sp>
    <dsp:sp modelId="{C2761742-8693-4C69-A68A-427F906D3F23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8A3F6-6074-4E45-978C-7033C146F0B5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BA1C3-DD84-46DF-90CC-E4080537D674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kern="1200"/>
            <a:t>¿Es prominente la falta de relación con el jefe de hogar en los diversos departamentos?</a:t>
          </a:r>
          <a:endParaRPr lang="en-US" sz="2000" kern="1200"/>
        </a:p>
      </dsp:txBody>
      <dsp:txXfrm>
        <a:off x="1190374" y="2578601"/>
        <a:ext cx="5075636" cy="1030627"/>
      </dsp:txXfrm>
    </dsp:sp>
    <dsp:sp modelId="{2B429580-5AB2-442E-AD2F-0661AC8EF618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42C87-949B-4A45-9715-288E4315987D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563CA-1E1B-45E2-BB2F-19CE8177C1F0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000" kern="1200"/>
            <a:t>¿Hay alguna relación a la cantidad de hijos nacidos con la cantidad de mujeres fértiles?</a:t>
          </a:r>
          <a:endParaRPr lang="en-US" sz="2000" kern="1200"/>
        </a:p>
      </dsp:txBody>
      <dsp:txXfrm>
        <a:off x="1190374" y="3866886"/>
        <a:ext cx="5075636" cy="103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F9EDA-299A-4740-A2BF-1AAD68FD507C}">
      <dsp:nvSpPr>
        <dsp:cNvPr id="0" name=""/>
        <dsp:cNvSpPr/>
      </dsp:nvSpPr>
      <dsp:spPr>
        <a:xfrm>
          <a:off x="0" y="1541"/>
          <a:ext cx="10353675" cy="781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098DF-2CD1-4B2A-A8CC-7561049C3DEC}">
      <dsp:nvSpPr>
        <dsp:cNvPr id="0" name=""/>
        <dsp:cNvSpPr/>
      </dsp:nvSpPr>
      <dsp:spPr>
        <a:xfrm>
          <a:off x="236374" y="177357"/>
          <a:ext cx="429771" cy="429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8FA26-76E2-405A-BBCC-1282FFD6E823}">
      <dsp:nvSpPr>
        <dsp:cNvPr id="0" name=""/>
        <dsp:cNvSpPr/>
      </dsp:nvSpPr>
      <dsp:spPr>
        <a:xfrm>
          <a:off x="902521" y="1541"/>
          <a:ext cx="9451153" cy="78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99" tIns="82699" rIns="82699" bIns="82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200" kern="1200"/>
            <a:t>La relación entre la educación y la tecnología varía entre departamentos</a:t>
          </a:r>
          <a:endParaRPr lang="en-US" sz="2200" kern="1200"/>
        </a:p>
      </dsp:txBody>
      <dsp:txXfrm>
        <a:off x="902521" y="1541"/>
        <a:ext cx="9451153" cy="781403"/>
      </dsp:txXfrm>
    </dsp:sp>
    <dsp:sp modelId="{81E96B29-43D4-4DDC-BA90-E577FD17C566}">
      <dsp:nvSpPr>
        <dsp:cNvPr id="0" name=""/>
        <dsp:cNvSpPr/>
      </dsp:nvSpPr>
      <dsp:spPr>
        <a:xfrm>
          <a:off x="0" y="978296"/>
          <a:ext cx="10353675" cy="781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FEA8E-65E0-4496-8A26-FF79C106DC0C}">
      <dsp:nvSpPr>
        <dsp:cNvPr id="0" name=""/>
        <dsp:cNvSpPr/>
      </dsp:nvSpPr>
      <dsp:spPr>
        <a:xfrm>
          <a:off x="236374" y="1154111"/>
          <a:ext cx="429771" cy="429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822E2-4D79-48C5-91AF-27FCB9D481C2}">
      <dsp:nvSpPr>
        <dsp:cNvPr id="0" name=""/>
        <dsp:cNvSpPr/>
      </dsp:nvSpPr>
      <dsp:spPr>
        <a:xfrm>
          <a:off x="902521" y="978296"/>
          <a:ext cx="9451153" cy="78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99" tIns="82699" rIns="82699" bIns="82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200" kern="1200"/>
            <a:t>Los diferentes tipos de viviendas son influenciados por la educación</a:t>
          </a:r>
          <a:endParaRPr lang="en-US" sz="2200" kern="1200"/>
        </a:p>
      </dsp:txBody>
      <dsp:txXfrm>
        <a:off x="902521" y="978296"/>
        <a:ext cx="9451153" cy="781403"/>
      </dsp:txXfrm>
    </dsp:sp>
    <dsp:sp modelId="{8D14314C-2D58-4BB3-9D7C-7554FE4AC8B1}">
      <dsp:nvSpPr>
        <dsp:cNvPr id="0" name=""/>
        <dsp:cNvSpPr/>
      </dsp:nvSpPr>
      <dsp:spPr>
        <a:xfrm>
          <a:off x="0" y="1955050"/>
          <a:ext cx="10353675" cy="781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181FD-F1A6-4103-984F-3015DBE84BBF}">
      <dsp:nvSpPr>
        <dsp:cNvPr id="0" name=""/>
        <dsp:cNvSpPr/>
      </dsp:nvSpPr>
      <dsp:spPr>
        <a:xfrm>
          <a:off x="236374" y="2130866"/>
          <a:ext cx="429771" cy="429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7FE06-F169-4858-B32E-DC5E27072D0B}">
      <dsp:nvSpPr>
        <dsp:cNvPr id="0" name=""/>
        <dsp:cNvSpPr/>
      </dsp:nvSpPr>
      <dsp:spPr>
        <a:xfrm>
          <a:off x="902521" y="1955050"/>
          <a:ext cx="9451153" cy="78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99" tIns="82699" rIns="82699" bIns="82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200" kern="1200"/>
            <a:t>Los inquilinos que no tienen relación , suelen estar alquilando dentro del hogar</a:t>
          </a:r>
          <a:endParaRPr lang="en-US" sz="2200" kern="1200"/>
        </a:p>
      </dsp:txBody>
      <dsp:txXfrm>
        <a:off x="902521" y="1955050"/>
        <a:ext cx="9451153" cy="781403"/>
      </dsp:txXfrm>
    </dsp:sp>
    <dsp:sp modelId="{21B98A53-7BA8-4C67-8581-F9E1AE896545}">
      <dsp:nvSpPr>
        <dsp:cNvPr id="0" name=""/>
        <dsp:cNvSpPr/>
      </dsp:nvSpPr>
      <dsp:spPr>
        <a:xfrm>
          <a:off x="0" y="2931804"/>
          <a:ext cx="10353675" cy="781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B9844-6C81-4110-AD0B-332393DD41A6}">
      <dsp:nvSpPr>
        <dsp:cNvPr id="0" name=""/>
        <dsp:cNvSpPr/>
      </dsp:nvSpPr>
      <dsp:spPr>
        <a:xfrm>
          <a:off x="236374" y="3107620"/>
          <a:ext cx="429771" cy="4297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D1CBE-8F9D-4294-A7A8-173D8658A564}">
      <dsp:nvSpPr>
        <dsp:cNvPr id="0" name=""/>
        <dsp:cNvSpPr/>
      </dsp:nvSpPr>
      <dsp:spPr>
        <a:xfrm>
          <a:off x="902521" y="2931804"/>
          <a:ext cx="9451153" cy="78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99" tIns="82699" rIns="82699" bIns="826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200" kern="1200"/>
            <a:t>La cantidad de mujeres fértiles no tiene relación proporcional con el total de la población de mujeres</a:t>
          </a:r>
          <a:endParaRPr lang="en-US" sz="2200" kern="1200"/>
        </a:p>
      </dsp:txBody>
      <dsp:txXfrm>
        <a:off x="902521" y="2931804"/>
        <a:ext cx="9451153" cy="781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0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88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8320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3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2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9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18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6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0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5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9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7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2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7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9C2626-4626-4394-A3A5-BFAA93C2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s-GT" sz="4200" dirty="0"/>
              <a:t>Análisis de resultados del censo 2018</a:t>
            </a:r>
            <a:endParaRPr lang="en-US" sz="4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7C48A7-2462-4982-906F-5FA734522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s-GT" dirty="0">
                <a:solidFill>
                  <a:srgbClr val="C46005"/>
                </a:solidFill>
              </a:rPr>
              <a:t>Diego Quan</a:t>
            </a:r>
          </a:p>
          <a:p>
            <a:pPr algn="l"/>
            <a:r>
              <a:rPr lang="es-GT" dirty="0" err="1">
                <a:solidFill>
                  <a:srgbClr val="C46005"/>
                </a:solidFill>
              </a:rPr>
              <a:t>Victor</a:t>
            </a:r>
            <a:r>
              <a:rPr lang="es-GT" dirty="0">
                <a:solidFill>
                  <a:srgbClr val="C46005"/>
                </a:solidFill>
              </a:rPr>
              <a:t> Farfán</a:t>
            </a:r>
            <a:endParaRPr lang="en-US" dirty="0">
              <a:solidFill>
                <a:srgbClr val="C4600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B40B74-2A9E-4B6F-AEEB-09CABE006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11" b="6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9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64598C-7087-4D28-9516-5DCE113C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s-GT" sz="4800" dirty="0">
                <a:solidFill>
                  <a:schemeClr val="bg1"/>
                </a:solidFill>
              </a:rPr>
              <a:t>Discapacidades totales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Marcador de contenido 6" title="Plotly D3.js Charts for Powerpoint and Excel">
                <a:extLst>
                  <a:ext uri="{FF2B5EF4-FFF2-40B4-BE49-F238E27FC236}">
                    <a16:creationId xmlns:a16="http://schemas.microsoft.com/office/drawing/2014/main" id="{8E038E39-5ACA-4043-9905-B8D6413CA4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986826"/>
                  </p:ext>
                </p:extLst>
              </p:nvPr>
            </p:nvGraphicFramePr>
            <p:xfrm>
              <a:off x="914400" y="2610368"/>
              <a:ext cx="10353675" cy="37147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Marcador de contenido 6" title="Plotly D3.js Charts for Powerpoint and Excel">
                <a:extLst>
                  <a:ext uri="{FF2B5EF4-FFF2-40B4-BE49-F238E27FC236}">
                    <a16:creationId xmlns:a16="http://schemas.microsoft.com/office/drawing/2014/main" id="{8E038E39-5ACA-4043-9905-B8D6413CA4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2610368"/>
                <a:ext cx="10353675" cy="3714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1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0E746-27F3-4650-904E-7128EDBC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s-GT" sz="4800" dirty="0">
                <a:solidFill>
                  <a:srgbClr val="FFFFFF"/>
                </a:solidFill>
              </a:rPr>
              <a:t>Discapacidades promedio</a:t>
            </a:r>
            <a:endParaRPr lang="en-US" sz="4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98EC3408-24E2-4D58-B417-A25CF4EF04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69912196"/>
                  </p:ext>
                </p:extLst>
              </p:nvPr>
            </p:nvGraphicFramePr>
            <p:xfrm>
              <a:off x="913794" y="2701680"/>
              <a:ext cx="10353675" cy="37147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98EC3408-24E2-4D58-B417-A25CF4EF04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794" y="2701680"/>
                <a:ext cx="10353675" cy="3714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91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4F8AB9-756D-4E28-A790-731B0C8B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s-GT" sz="5200" dirty="0"/>
              <a:t>Mujeres</a:t>
            </a:r>
            <a:endParaRPr lang="en-US" sz="5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1FBA65-2A97-4C94-B325-7946F28D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s-GT" sz="4800" dirty="0">
                <a:solidFill>
                  <a:srgbClr val="FFFFFF"/>
                </a:solidFill>
              </a:rPr>
              <a:t>Relación de mujeres fértiles con mujeres con hijos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F4671D6-870C-4441-AD17-16DD05CAC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359" y="2808514"/>
            <a:ext cx="9274630" cy="3610947"/>
          </a:xfrm>
          <a:effectLst/>
        </p:spPr>
      </p:pic>
    </p:spTree>
    <p:extLst>
      <p:ext uri="{BB962C8B-B14F-4D97-AF65-F5344CB8AC3E}">
        <p14:creationId xmlns:p14="http://schemas.microsoft.com/office/powerpoint/2010/main" val="239577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50A61-F043-4B80-AF77-3B4D8CDA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s-GT"/>
              <a:t>Conclusiones</a:t>
            </a:r>
            <a:endParaRPr lang="en-U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2D0EFFD-ABBB-442B-BA4D-44DEF3EB8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36301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19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46270-65E0-4783-8C8A-0AC9334D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GT"/>
              <a:t>Objetivos</a:t>
            </a:r>
            <a:endParaRPr lang="en-US"/>
          </a:p>
        </p:txBody>
      </p:sp>
      <p:pic>
        <p:nvPicPr>
          <p:cNvPr id="28" name="Picture 23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29" name="Marcador de contenido 2">
            <a:extLst>
              <a:ext uri="{FF2B5EF4-FFF2-40B4-BE49-F238E27FC236}">
                <a16:creationId xmlns:a16="http://schemas.microsoft.com/office/drawing/2014/main" id="{4E39AE05-84FC-478C-A68A-514CEFCA57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08235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940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514289-7637-4495-93A9-BFAA948A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Tecnología y Educación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2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1E8A4D-785D-4144-9466-0B935DC9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s-GT" sz="4800" dirty="0">
                <a:solidFill>
                  <a:schemeClr val="bg1"/>
                </a:solidFill>
              </a:rPr>
              <a:t>Tecnología y Educación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8732A6DC-559C-4FB3-8FAE-110C6C8E4B2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0908345"/>
                  </p:ext>
                </p:extLst>
              </p:nvPr>
            </p:nvGraphicFramePr>
            <p:xfrm>
              <a:off x="613301" y="2659924"/>
              <a:ext cx="10954746" cy="37147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8732A6DC-559C-4FB3-8FAE-110C6C8E4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301" y="2659924"/>
                <a:ext cx="10954746" cy="3714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94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B6FC51-98C1-4358-9DB5-38676018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s-GT" sz="5200" dirty="0"/>
              <a:t>Educación y viviendas</a:t>
            </a:r>
            <a:endParaRPr lang="en-US" sz="5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6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E9E53-C832-419D-97FB-0ADF65A5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528385"/>
            <a:ext cx="10353761" cy="1633340"/>
          </a:xfrm>
        </p:spPr>
        <p:txBody>
          <a:bodyPr>
            <a:normAutofit/>
          </a:bodyPr>
          <a:lstStyle/>
          <a:p>
            <a:br>
              <a:rPr lang="es-GT" sz="4800" dirty="0">
                <a:solidFill>
                  <a:srgbClr val="FFFFFF"/>
                </a:solidFill>
              </a:rPr>
            </a:br>
            <a:r>
              <a:rPr lang="en-US" sz="4800" dirty="0" err="1">
                <a:solidFill>
                  <a:srgbClr val="FFFFFF"/>
                </a:solidFill>
              </a:rPr>
              <a:t>Educación</a:t>
            </a:r>
            <a:r>
              <a:rPr lang="en-US" sz="4800" dirty="0">
                <a:solidFill>
                  <a:srgbClr val="FFFFFF"/>
                </a:solidFill>
              </a:rPr>
              <a:t> y Vivienda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F54975FA-84A5-4220-80EB-A8B29900D12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87420065"/>
                  </p:ext>
                </p:extLst>
              </p:nvPr>
            </p:nvGraphicFramePr>
            <p:xfrm>
              <a:off x="913796" y="2711114"/>
              <a:ext cx="10353675" cy="37147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F54975FA-84A5-4220-80EB-A8B29900D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796" y="2711114"/>
                <a:ext cx="10353675" cy="3714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055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1AAE0-B153-4EF8-B438-B74F62D4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Inquilinos sin relación al jefe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85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6A77-77D1-4701-AB9C-7314BA1C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s-GT" sz="4800" dirty="0">
                <a:solidFill>
                  <a:srgbClr val="FFFFFF"/>
                </a:solidFill>
              </a:rPr>
              <a:t>Inquilinos sin relación al jefe</a:t>
            </a:r>
            <a:endParaRPr lang="en-US" sz="4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4E924036-6AC4-4E77-B57E-06FE7262D5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32012723"/>
                  </p:ext>
                </p:extLst>
              </p:nvPr>
            </p:nvGraphicFramePr>
            <p:xfrm>
              <a:off x="914400" y="2712176"/>
              <a:ext cx="10353675" cy="37147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contenido 3" title="Plotly D3.js Charts for Powerpoint and Excel">
                <a:extLst>
                  <a:ext uri="{FF2B5EF4-FFF2-40B4-BE49-F238E27FC236}">
                    <a16:creationId xmlns:a16="http://schemas.microsoft.com/office/drawing/2014/main" id="{4E924036-6AC4-4E77-B57E-06FE7262D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2712176"/>
                <a:ext cx="10353675" cy="3714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821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720A01-CC3B-4C9B-9155-ABCB8497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Discapacidades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9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D9831785-BB7D-4FC7-88A5-1965D612A1DC}">
  <we:reference id="wa104379485" version="1.0.0.2" store="en-001" storeType="OMEX"/>
  <we:alternateReferences>
    <we:reference id="wa104379485" version="1.0.0.2" store="wa104379485" storeType="OMEX"/>
  </we:alternateReferences>
  <we:properties>
    <we:property name="savedState" value="{&quot;plotlyChartUrl&quot;:&quot;https://plot.ly/~dquan101/5/#/&quot;,&quot;plotlyChartJSON&quot;:null,&quot;appVersion&quot;:&quot;1.0&quot;,&quot;savedDate&quot;:&quot;Thu, 21 Nov 2019 16:38:02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759AD47-4A5A-4BD2-B47F-E445602388E1}">
  <we:reference id="wa104379485" version="1.0.0.2" store="en-001" storeType="OMEX"/>
  <we:alternateReferences>
    <we:reference id="wa104379485" version="1.0.0.2" store="wa104379485" storeType="OMEX"/>
  </we:alternateReferences>
  <we:properties>
    <we:property name="savedState" value="{&quot;plotlyChartUrl&quot;:&quot;https://plot.ly/~dquan101/1/#/&quot;,&quot;plotlyChartJSON&quot;:null,&quot;appVersion&quot;:&quot;1.0&quot;,&quot;savedDate&quot;:&quot;Thu, 21 Nov 2019 16:25:56 GMT&quot;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390186DE-F825-44B7-812F-4EBEA028B249}">
  <we:reference id="wa104379485" version="1.0.0.2" store="en-001" storeType="OMEX"/>
  <we:alternateReferences>
    <we:reference id="wa104379485" version="1.0.0.2" store="wa104379485" storeType="OMEX"/>
  </we:alternateReferences>
  <we:properties>
    <we:property name="savedState" value="{&quot;plotlyChartUrl&quot;:&quot;https://plot.ly/~dquan101/3/#/&quot;,&quot;plotlyChartJSON&quot;:null,&quot;appVersion&quot;:&quot;1.0&quot;,&quot;savedDate&quot;:&quot;Thu, 21 Nov 2019 16:35:54 GMT&quot;,&quot;plotlyChartIFrameUrl&quot;:null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61D917B5-B0A4-45F6-96B5-B77D05ABCD01}">
  <we:reference id="wa104379485" version="1.0.0.2" store="en-001" storeType="OMEX"/>
  <we:alternateReferences>
    <we:reference id="wa104379485" version="1.0.0.2" store="wa104379485" storeType="OMEX"/>
  </we:alternateReferences>
  <we:properties>
    <we:property name="savedState" value="{&quot;plotlyChartUrl&quot;:&quot;https://plot.ly/~dquan101/7/#/&quot;,&quot;plotlyChartJSON&quot;:null,&quot;appVersion&quot;:&quot;1.0&quot;,&quot;savedDate&quot;:&quot;Thu, 21 Nov 2019 16:20:54 GMT&quot;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AA961EB-F3A5-47AB-868F-CF23C80D1476}">
  <we:reference id="wa104379485" version="1.0.0.2" store="en-001" storeType="OMEX"/>
  <we:alternateReferences>
    <we:reference id="wa104379485" version="1.0.0.2" store="wa104379485" storeType="OMEX"/>
  </we:alternateReferences>
  <we:properties>
    <we:property name="savedState" value="{&quot;plotlyChartUrl&quot;:&quot;https://plot.ly/~dquan101/10/#/&quot;,&quot;plotlyChartJSON&quot;:null,&quot;appVersion&quot;:&quot;1.0&quot;,&quot;savedDate&quot;:&quot;Thu, 21 Nov 2019 16:38:13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b1e4d6ee-9f6f-43f8-a618-24f3d84da28f"/>
    <ds:schemaRef ds:uri="http://purl.org/dc/elements/1.1/"/>
    <ds:schemaRef ds:uri="http://schemas.microsoft.com/office/infopath/2007/PartnerControls"/>
    <ds:schemaRef ds:uri="f577acbf-5b0b-4b4f-9948-268e97f8d3a4"/>
  </ds:schemaRefs>
</ds:datastoreItem>
</file>

<file path=customXml/itemProps2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163</Words>
  <Application>Microsoft Office PowerPoint</Application>
  <PresentationFormat>Panorámica</PresentationFormat>
  <Paragraphs>24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Bookman Old Style</vt:lpstr>
      <vt:lpstr>Franklin Gothic Book</vt:lpstr>
      <vt:lpstr>Wingdings 2</vt:lpstr>
      <vt:lpstr>SlateVTI</vt:lpstr>
      <vt:lpstr>Análisis de resultados del censo 2018</vt:lpstr>
      <vt:lpstr>Objetivos</vt:lpstr>
      <vt:lpstr>Tecnología y Educación</vt:lpstr>
      <vt:lpstr>Tecnología y Educación</vt:lpstr>
      <vt:lpstr>Educación y viviendas</vt:lpstr>
      <vt:lpstr> Educación y Vivienda</vt:lpstr>
      <vt:lpstr>Inquilinos sin relación al jefe</vt:lpstr>
      <vt:lpstr>Inquilinos sin relación al jefe</vt:lpstr>
      <vt:lpstr>Discapacidades</vt:lpstr>
      <vt:lpstr>Discapacidades totales</vt:lpstr>
      <vt:lpstr>Discapacidades promedio</vt:lpstr>
      <vt:lpstr>Mujeres</vt:lpstr>
      <vt:lpstr>Relación de mujeres fértiles con mujeres con hijos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resultados del censo 2018</dc:title>
  <dc:creator>Diego Quan</dc:creator>
  <cp:lastModifiedBy>Diego Quan</cp:lastModifiedBy>
  <cp:revision>2</cp:revision>
  <dcterms:created xsi:type="dcterms:W3CDTF">2019-11-21T16:34:21Z</dcterms:created>
  <dcterms:modified xsi:type="dcterms:W3CDTF">2019-11-21T16:41:09Z</dcterms:modified>
</cp:coreProperties>
</file>